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355" r:id="rId4"/>
    <p:sldId id="258" r:id="rId5"/>
    <p:sldId id="259" r:id="rId6"/>
    <p:sldId id="356" r:id="rId7"/>
    <p:sldId id="357" r:id="rId8"/>
    <p:sldId id="358" r:id="rId9"/>
    <p:sldId id="359" r:id="rId10"/>
    <p:sldId id="360" r:id="rId11"/>
    <p:sldId id="361" r:id="rId12"/>
    <p:sldId id="363" r:id="rId13"/>
    <p:sldId id="362" r:id="rId14"/>
    <p:sldId id="364" r:id="rId15"/>
    <p:sldId id="365" r:id="rId16"/>
    <p:sldId id="366" r:id="rId17"/>
    <p:sldId id="367" r:id="rId18"/>
    <p:sldId id="368" r:id="rId19"/>
    <p:sldId id="370" r:id="rId20"/>
    <p:sldId id="369" r:id="rId21"/>
    <p:sldId id="371" r:id="rId22"/>
    <p:sldId id="372" r:id="rId23"/>
    <p:sldId id="373" r:id="rId24"/>
    <p:sldId id="375" r:id="rId25"/>
    <p:sldId id="374" r:id="rId26"/>
    <p:sldId id="376" r:id="rId27"/>
    <p:sldId id="377" r:id="rId28"/>
    <p:sldId id="379" r:id="rId29"/>
    <p:sldId id="378" r:id="rId30"/>
    <p:sldId id="380" r:id="rId31"/>
    <p:sldId id="381" r:id="rId32"/>
    <p:sldId id="382" r:id="rId33"/>
    <p:sldId id="383" r:id="rId34"/>
    <p:sldId id="384" r:id="rId35"/>
    <p:sldId id="385" r:id="rId36"/>
    <p:sldId id="386" r:id="rId37"/>
    <p:sldId id="387" r:id="rId38"/>
    <p:sldId id="388" r:id="rId39"/>
    <p:sldId id="389" r:id="rId40"/>
    <p:sldId id="390" r:id="rId41"/>
    <p:sldId id="391" r:id="rId42"/>
    <p:sldId id="392" r:id="rId43"/>
    <p:sldId id="394" r:id="rId44"/>
    <p:sldId id="393" r:id="rId45"/>
    <p:sldId id="395" r:id="rId46"/>
    <p:sldId id="396" r:id="rId47"/>
    <p:sldId id="35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7" autoAdjust="0"/>
    <p:restoredTop sz="71899" autoAdjust="0"/>
  </p:normalViewPr>
  <p:slideViewPr>
    <p:cSldViewPr snapToGrid="0">
      <p:cViewPr varScale="1">
        <p:scale>
          <a:sx n="83" d="100"/>
          <a:sy n="83" d="100"/>
        </p:scale>
        <p:origin x="13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187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32D14-BC91-4DFC-B846-E75288E074CE}" type="datetimeFigureOut">
              <a:rPr lang="en-US" smtClean="0"/>
              <a:t>05/09/2022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234F1-3127-4A7A-8DA9-10184E969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88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0DF63-6E7F-4333-A906-54EEF95E7CCE}" type="datetime1">
              <a:rPr lang="en-US" smtClean="0"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85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4E4A2-EE61-48BF-A8A4-162C7CD89DCB}" type="datetime1">
              <a:rPr lang="en-US" smtClean="0"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8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F8E79-D243-4F6A-9C6A-13ADFA9D1852}" type="datetime1">
              <a:rPr lang="en-US" smtClean="0"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15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95" y="116994"/>
            <a:ext cx="11516139" cy="734805"/>
          </a:xfrm>
        </p:spPr>
        <p:txBody>
          <a:bodyPr/>
          <a:lstStyle>
            <a:lvl1pPr>
              <a:defRPr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295" y="993913"/>
            <a:ext cx="11516139" cy="538038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4557" y="6506817"/>
            <a:ext cx="2252869" cy="23053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06817"/>
            <a:ext cx="4114800" cy="21465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- </a:t>
            </a:r>
            <a:r>
              <a:rPr lang="en-US" dirty="0" err="1" smtClean="0"/>
              <a:t>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4574" y="6506817"/>
            <a:ext cx="2133600" cy="230533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643256B-A660-4D38-A896-2553ECE425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12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000195E-EF48-415D-8100-0B2BE56F7181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- </a:t>
            </a:r>
            <a:r>
              <a:rPr lang="en-US" dirty="0" err="1" smtClean="0"/>
              <a:t>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A643256B-A660-4D38-A896-2553ECE425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812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61" y="365126"/>
            <a:ext cx="11463130" cy="615536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061" y="1160049"/>
            <a:ext cx="5648739" cy="5200994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160048"/>
            <a:ext cx="5661991" cy="52009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71061" y="6520070"/>
            <a:ext cx="1736035" cy="201405"/>
          </a:xfrm>
        </p:spPr>
        <p:txBody>
          <a:bodyPr/>
          <a:lstStyle/>
          <a:p>
            <a:fld id="{19CE1D71-6622-4423-875C-D1A10CCD6CE9}" type="datetime1">
              <a:rPr lang="en-US" smtClean="0"/>
              <a:t>05/09/2022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520070"/>
            <a:ext cx="4114800" cy="201405"/>
          </a:xfrm>
        </p:spPr>
        <p:txBody>
          <a:bodyPr/>
          <a:lstStyle/>
          <a:p>
            <a:r>
              <a:rPr lang="en-US" smtClean="0"/>
              <a:t>Nguyễn Chí Công - KHMT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19860" y="6520070"/>
            <a:ext cx="2014329" cy="201405"/>
          </a:xfrm>
        </p:spPr>
        <p:txBody>
          <a:bodyPr/>
          <a:lstStyle/>
          <a:p>
            <a:fld id="{A643256B-A660-4D38-A896-2553ECE42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77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8415-EE79-414D-9C29-12F4EB03C5C2}" type="datetime1">
              <a:rPr lang="en-US" smtClean="0"/>
              <a:t>05/09/2022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A1AC3-C226-404A-A880-9DB85FC8D7ED}" type="datetime1">
              <a:rPr lang="en-US" smtClean="0"/>
              <a:t>05/09/2022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30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F6692-9DC9-4983-B147-8A0E59936ED8}" type="datetime1">
              <a:rPr lang="en-US" smtClean="0"/>
              <a:t>05/09/2022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9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8CF89-8135-4E9B-A044-4C85FF84CB61}" type="datetime1">
              <a:rPr lang="en-US" smtClean="0"/>
              <a:t>05/09/2022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75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36691-D4D5-43B7-A691-92DE5B0334E8}" type="datetime1">
              <a:rPr lang="en-US" smtClean="0"/>
              <a:t>05/09/2022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406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9290E0EB-0D9A-4904-9E75-0D7B3756521D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- </a:t>
            </a:r>
            <a:r>
              <a:rPr lang="en-US" dirty="0" err="1" smtClean="0"/>
              <a:t>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3256B-A660-4D38-A896-2553ECE425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93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just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/>
              <a:t>Numpy</a:t>
            </a:r>
            <a:r>
              <a:rPr lang="vi-VN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Chí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- </a:t>
            </a:r>
            <a:r>
              <a:rPr lang="en-US" dirty="0" err="1" smtClean="0"/>
              <a:t>KHMT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090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5.4 Split Arrays (2)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501" y="993775"/>
            <a:ext cx="9247935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6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5.5 Flip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859" y="993775"/>
            <a:ext cx="10791219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893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7169"/>
            <a:ext cx="12107119" cy="5184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195E-EF48-415D-8100-0B2BE56F7181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mtClean="0"/>
              <a:t>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9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6.1 Arithmetic operators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13" y="1033188"/>
            <a:ext cx="11517312" cy="530121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92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6.1 Arithmetic operators(2)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092" y="993775"/>
            <a:ext cx="10702754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14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6.2 Abs | Trigonometric functions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301" y="993775"/>
            <a:ext cx="10596335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289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6.3 Exponents and logarithms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126" y="993775"/>
            <a:ext cx="9244685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25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6.3 Exponents and logarithms (2)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13" y="1024076"/>
            <a:ext cx="11517312" cy="531943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587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6.4 Rounding Functions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511" y="993775"/>
            <a:ext cx="10465915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64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602"/>
            <a:ext cx="12192000" cy="51869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195E-EF48-415D-8100-0B2BE56F7181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mtClean="0"/>
              <a:t>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81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Nội</a:t>
            </a:r>
            <a:r>
              <a:rPr lang="en-US" b="1" dirty="0"/>
              <a:t> dung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b="1" dirty="0"/>
              <a:t>5. </a:t>
            </a:r>
            <a:r>
              <a:rPr lang="en-US" b="1" dirty="0" err="1"/>
              <a:t>Chuyển</a:t>
            </a:r>
            <a:r>
              <a:rPr lang="en-US" b="1" dirty="0"/>
              <a:t> </a:t>
            </a:r>
            <a:r>
              <a:rPr lang="en-US" b="1" dirty="0" err="1"/>
              <a:t>đổi</a:t>
            </a:r>
            <a:r>
              <a:rPr lang="en-US" b="1" dirty="0"/>
              <a:t> Vector, </a:t>
            </a:r>
            <a:r>
              <a:rPr lang="en-US" b="1" dirty="0" smtClean="0"/>
              <a:t>Array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6.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b="1" dirty="0"/>
              <a:t> </a:t>
            </a:r>
            <a:r>
              <a:rPr lang="en-US" b="1" dirty="0" err="1"/>
              <a:t>trên</a:t>
            </a:r>
            <a:r>
              <a:rPr lang="en-US" b="1" dirty="0"/>
              <a:t> </a:t>
            </a:r>
            <a:r>
              <a:rPr lang="en-US" b="1" dirty="0" err="1" smtClean="0"/>
              <a:t>mảng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7. </a:t>
            </a:r>
            <a:r>
              <a:rPr lang="en-US" b="1" dirty="0" err="1"/>
              <a:t>Sắp</a:t>
            </a:r>
            <a:r>
              <a:rPr lang="en-US" b="1" dirty="0"/>
              <a:t> </a:t>
            </a:r>
            <a:r>
              <a:rPr lang="en-US" b="1" dirty="0" err="1"/>
              <a:t>xếp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tử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mảng</a:t>
            </a:r>
            <a:r>
              <a:rPr lang="en-US" b="1" dirty="0"/>
              <a:t> (sort</a:t>
            </a:r>
            <a:r>
              <a:rPr lang="en-US" b="1" dirty="0" smtClean="0"/>
              <a:t>)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8. </a:t>
            </a:r>
            <a:r>
              <a:rPr lang="en-US" b="1" dirty="0" err="1"/>
              <a:t>Tìm</a:t>
            </a:r>
            <a:r>
              <a:rPr lang="en-US" b="1" dirty="0"/>
              <a:t> </a:t>
            </a:r>
            <a:r>
              <a:rPr lang="en-US" b="1" dirty="0" err="1"/>
              <a:t>kiếm</a:t>
            </a:r>
            <a:r>
              <a:rPr lang="en-US" b="1" dirty="0"/>
              <a:t> </a:t>
            </a:r>
            <a:r>
              <a:rPr lang="en-US" b="1" dirty="0" err="1"/>
              <a:t>các</a:t>
            </a:r>
            <a:r>
              <a:rPr lang="en-US" b="1" dirty="0"/>
              <a:t> </a:t>
            </a:r>
            <a:r>
              <a:rPr lang="en-US" b="1" dirty="0" err="1"/>
              <a:t>phần</a:t>
            </a:r>
            <a:r>
              <a:rPr lang="en-US" b="1" dirty="0"/>
              <a:t> </a:t>
            </a:r>
            <a:r>
              <a:rPr lang="en-US" b="1" dirty="0" err="1"/>
              <a:t>tử</a:t>
            </a:r>
            <a:r>
              <a:rPr lang="en-US" b="1" dirty="0"/>
              <a:t> </a:t>
            </a:r>
            <a:r>
              <a:rPr lang="en-US" b="1" dirty="0" err="1"/>
              <a:t>trong</a:t>
            </a:r>
            <a:r>
              <a:rPr lang="en-US" b="1" dirty="0"/>
              <a:t> </a:t>
            </a:r>
            <a:r>
              <a:rPr lang="en-US" b="1" dirty="0" err="1"/>
              <a:t>mảng</a:t>
            </a:r>
            <a:r>
              <a:rPr lang="en-US" b="1" dirty="0"/>
              <a:t> (where)</a:t>
            </a:r>
            <a:br>
              <a:rPr lang="en-US" b="1" dirty="0"/>
            </a:br>
            <a:r>
              <a:rPr lang="en-US" b="1" dirty="0"/>
              <a:t>9. Ma </a:t>
            </a:r>
            <a:r>
              <a:rPr lang="en-US" b="1" dirty="0" err="1"/>
              <a:t>trận</a:t>
            </a:r>
            <a:r>
              <a:rPr lang="en-US" b="1" dirty="0"/>
              <a:t> </a:t>
            </a:r>
            <a:r>
              <a:rPr lang="en-US" b="1" dirty="0" err="1" smtClean="0"/>
              <a:t>vuông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10. </a:t>
            </a:r>
            <a:r>
              <a:rPr lang="en-US" b="1" dirty="0" err="1"/>
              <a:t>Phép</a:t>
            </a:r>
            <a:r>
              <a:rPr lang="en-US" b="1" dirty="0"/>
              <a:t> </a:t>
            </a:r>
            <a:r>
              <a:rPr lang="en-US" b="1" dirty="0" err="1"/>
              <a:t>toán</a:t>
            </a:r>
            <a:r>
              <a:rPr lang="en-US" b="1" dirty="0"/>
              <a:t> </a:t>
            </a:r>
            <a:r>
              <a:rPr lang="en-US" b="1" dirty="0" err="1"/>
              <a:t>trên</a:t>
            </a:r>
            <a:r>
              <a:rPr lang="en-US" b="1" dirty="0"/>
              <a:t> 2 ma </a:t>
            </a:r>
            <a:r>
              <a:rPr lang="en-US" b="1" dirty="0" err="1" smtClean="0"/>
              <a:t>trận</a:t>
            </a: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11. Rank(A), </a:t>
            </a:r>
            <a:r>
              <a:rPr lang="en-US" b="1" dirty="0" err="1"/>
              <a:t>A.T</a:t>
            </a:r>
            <a:r>
              <a:rPr lang="en-US" b="1" dirty="0"/>
              <a:t> </a:t>
            </a:r>
            <a:r>
              <a:rPr lang="en-US" dirty="0"/>
              <a:t/>
            </a:r>
            <a:br>
              <a:rPr lang="en-US" dirty="0"/>
            </a:br>
            <a:endParaRPr lang="vi-V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1537B-01DC-4A6B-9AFE-76E8B237DB26}" type="datetime1">
              <a:rPr lang="en-US" smtClean="0"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39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(1)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589" y="993775"/>
            <a:ext cx="10751760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587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(2)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477" y="993775"/>
            <a:ext cx="11157983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86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(3)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384" y="993775"/>
            <a:ext cx="10632170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12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7.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 (4)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934" y="993775"/>
            <a:ext cx="10433069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71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033"/>
            <a:ext cx="11849100" cy="5791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195E-EF48-415D-8100-0B2BE56F7181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mtClean="0"/>
              <a:t>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99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np.where</a:t>
            </a:r>
            <a:r>
              <a:rPr lang="en-US" dirty="0"/>
              <a:t> (1)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13" y="1043851"/>
            <a:ext cx="11517312" cy="527988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647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np.where</a:t>
            </a:r>
            <a:r>
              <a:rPr lang="en-US" dirty="0"/>
              <a:t> (2)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476" y="993775"/>
            <a:ext cx="10115986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172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8.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mảng</a:t>
            </a:r>
            <a:r>
              <a:rPr lang="en-US" dirty="0"/>
              <a:t>: </a:t>
            </a:r>
            <a:r>
              <a:rPr lang="en-US" dirty="0" err="1"/>
              <a:t>np.where</a:t>
            </a:r>
            <a:r>
              <a:rPr lang="en-US" dirty="0"/>
              <a:t> (2)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698" y="993775"/>
            <a:ext cx="11153541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7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779"/>
            <a:ext cx="11915775" cy="5400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195E-EF48-415D-8100-0B2BE56F7181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mtClean="0"/>
              <a:t>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223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9.1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(A) 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19" y="993775"/>
            <a:ext cx="10880300" cy="53800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75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06250" cy="6581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43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9.1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det</a:t>
            </a:r>
            <a:r>
              <a:rPr lang="en-US" dirty="0"/>
              <a:t> (A)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456" y="993775"/>
            <a:ext cx="11338026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533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9.2 Ma trận nghịch đảo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487" y="993775"/>
            <a:ext cx="9963964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26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9.3 Đường chéo (1)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7728" y="993775"/>
            <a:ext cx="11137481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88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9.3 Đường chéo (2)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857" y="993775"/>
            <a:ext cx="9737224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36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9.3 Đường chéo (3)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420" y="993775"/>
            <a:ext cx="10628098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461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9.3 Đường chéo (4)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500" y="993775"/>
            <a:ext cx="8601938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585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/>
              <a:t>9.3 Đường chéo (5)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13" y="1312583"/>
            <a:ext cx="11517312" cy="47424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46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9.4 Vector </a:t>
            </a:r>
            <a:r>
              <a:rPr lang="en-US" dirty="0" err="1"/>
              <a:t>riêng</a:t>
            </a:r>
            <a:r>
              <a:rPr lang="en-US" dirty="0"/>
              <a:t>,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2899" y="993775"/>
            <a:ext cx="10627139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940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34900" cy="59245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195E-EF48-415D-8100-0B2BE56F7181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mtClean="0"/>
              <a:t>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0381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10.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2 ma </a:t>
            </a:r>
            <a:r>
              <a:rPr lang="en-US" dirty="0" err="1"/>
              <a:t>trận</a:t>
            </a:r>
            <a:r>
              <a:rPr lang="en-US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832" y="993775"/>
            <a:ext cx="9879273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1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5.1 Reshape Arrays (1)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76F0-F842-4E4A-A300-71B291D37AB3}" type="datetime1">
              <a:rPr lang="en-US" smtClean="0"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637" y="1122744"/>
            <a:ext cx="7503169" cy="2928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60" y="3791370"/>
            <a:ext cx="5684280" cy="271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559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10.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2 ma </a:t>
            </a:r>
            <a:r>
              <a:rPr lang="en-US" dirty="0" err="1"/>
              <a:t>trận</a:t>
            </a:r>
            <a:r>
              <a:rPr lang="en-US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13" y="1057109"/>
            <a:ext cx="11517312" cy="525337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398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10.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2 ma </a:t>
            </a:r>
            <a:r>
              <a:rPr lang="en-US" dirty="0" err="1"/>
              <a:t>trận</a:t>
            </a:r>
            <a:r>
              <a:rPr lang="en-US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872" y="993775"/>
            <a:ext cx="10885193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10.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2 ma </a:t>
            </a:r>
            <a:r>
              <a:rPr lang="en-US" dirty="0" err="1"/>
              <a:t>trận</a:t>
            </a:r>
            <a:r>
              <a:rPr lang="en-US" dirty="0"/>
              <a:t>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976" y="993775"/>
            <a:ext cx="11162986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5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639"/>
            <a:ext cx="11753850" cy="506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0195E-EF48-415D-8100-0B2BE56F7181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mtClean="0"/>
              <a:t>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39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11.1 Hạng của ma trận A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086" y="993775"/>
            <a:ext cx="11268765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138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11.1 Hạng của ma trận A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575" y="993775"/>
            <a:ext cx="10273788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25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11.2 Ma trận chuyển vị 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475" y="993775"/>
            <a:ext cx="10403987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154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 </a:t>
            </a:r>
            <a:r>
              <a:rPr lang="en-US" dirty="0" err="1" smtClean="0"/>
              <a:t>Bài</a:t>
            </a:r>
            <a:r>
              <a:rPr lang="en-US" dirty="0" smtClean="0"/>
              <a:t> </a:t>
            </a:r>
            <a:r>
              <a:rPr lang="en-US" dirty="0" err="1" smtClean="0"/>
              <a:t>tập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70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5.1 Reshape Arrays (2)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2E87C-322F-4E67-B9D3-F5F229828C37}" type="datetime1">
              <a:rPr lang="en-US" smtClean="0"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984" y="989289"/>
            <a:ext cx="6034013" cy="5380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958" y="2980497"/>
            <a:ext cx="287655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59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5.1 Reshape Arrays (3)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13" y="1125261"/>
            <a:ext cx="11517312" cy="511706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2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5.2 </a:t>
            </a:r>
            <a:r>
              <a:rPr lang="en-US" dirty="0" err="1"/>
              <a:t>Flatten|ravel</a:t>
            </a:r>
            <a:r>
              <a:rPr lang="en-US" dirty="0"/>
              <a:t> Arrays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057" y="993775"/>
            <a:ext cx="10960823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10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5.3 Concatenate Arrays (1)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395" y="993775"/>
            <a:ext cx="10830148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6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5.4 Split Arrays (1) 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334" y="993775"/>
            <a:ext cx="10736270" cy="53800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4BFF2-DAE2-4C84-8AC4-B0AB3C024436}" type="datetime1">
              <a:rPr lang="en-US" smtClean="0"/>
              <a:pPr/>
              <a:t>05/09/2022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Nguyễn Chí Công - KHMT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256B-A660-4D38-A896-2553ECE425D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9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642</Words>
  <Application>Microsoft Office PowerPoint</Application>
  <PresentationFormat>Widescreen</PresentationFormat>
  <Paragraphs>177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Times New Roman</vt:lpstr>
      <vt:lpstr>Office Theme</vt:lpstr>
      <vt:lpstr>Numpy </vt:lpstr>
      <vt:lpstr>Nội dung </vt:lpstr>
      <vt:lpstr>PowerPoint Presentation</vt:lpstr>
      <vt:lpstr>5.1 Reshape Arrays (1) </vt:lpstr>
      <vt:lpstr>5.1 Reshape Arrays (2) </vt:lpstr>
      <vt:lpstr>5.1 Reshape Arrays (3) </vt:lpstr>
      <vt:lpstr>5.2 Flatten|ravel Arrays </vt:lpstr>
      <vt:lpstr>5.3 Concatenate Arrays (1) </vt:lpstr>
      <vt:lpstr>5.4 Split Arrays (1) </vt:lpstr>
      <vt:lpstr>5.4 Split Arrays (2) </vt:lpstr>
      <vt:lpstr>5.5 Flip </vt:lpstr>
      <vt:lpstr>PowerPoint Presentation</vt:lpstr>
      <vt:lpstr>6.1 Arithmetic operators </vt:lpstr>
      <vt:lpstr>6.1 Arithmetic operators(2) </vt:lpstr>
      <vt:lpstr>6.2 Abs | Trigonometric functions </vt:lpstr>
      <vt:lpstr>6.3 Exponents and logarithms </vt:lpstr>
      <vt:lpstr>6.3 Exponents and logarithms (2) </vt:lpstr>
      <vt:lpstr>6.4 Rounding Functions </vt:lpstr>
      <vt:lpstr>PowerPoint Presentation</vt:lpstr>
      <vt:lpstr>7. Sắp xếp các phần tử trong mảng (1) </vt:lpstr>
      <vt:lpstr>7. Sắp xếp các phần tử trong mảng (2) </vt:lpstr>
      <vt:lpstr>7. Sắp xếp các phần tử trong mảng (3) </vt:lpstr>
      <vt:lpstr>7. Sắp xếp các phần tử trong mảng (4) </vt:lpstr>
      <vt:lpstr>PowerPoint Presentation</vt:lpstr>
      <vt:lpstr>8. Tìm kiếm trong mảng: np.where (1) </vt:lpstr>
      <vt:lpstr>8. Tìm kiếm trong mảng: np.where (2) </vt:lpstr>
      <vt:lpstr>8. Tìm kiếm trong mảng: np.where (2) </vt:lpstr>
      <vt:lpstr>PowerPoint Presentation</vt:lpstr>
      <vt:lpstr>9.1 Định thức det (A) </vt:lpstr>
      <vt:lpstr>9.1 Định thức det (A) </vt:lpstr>
      <vt:lpstr>9.2 Ma trận nghịch đảo </vt:lpstr>
      <vt:lpstr>9.3 Đường chéo (1) </vt:lpstr>
      <vt:lpstr>9.3 Đường chéo (2) </vt:lpstr>
      <vt:lpstr>9.3 Đường chéo (3) </vt:lpstr>
      <vt:lpstr>9.3 Đường chéo (4) </vt:lpstr>
      <vt:lpstr>9.3 Đường chéo (5) </vt:lpstr>
      <vt:lpstr>9.4 Vector riêng, giá trị riêng </vt:lpstr>
      <vt:lpstr>PowerPoint Presentation</vt:lpstr>
      <vt:lpstr>10. Phép toán trên 2 ma trận </vt:lpstr>
      <vt:lpstr>10. Phép toán trên 2 ma trận </vt:lpstr>
      <vt:lpstr>10. Phép toán trên 2 ma trận </vt:lpstr>
      <vt:lpstr>10. Phép toán trên 2 ma trận </vt:lpstr>
      <vt:lpstr>PowerPoint Presentation</vt:lpstr>
      <vt:lpstr>11.1 Hạng của ma trận A </vt:lpstr>
      <vt:lpstr>11.1 Hạng của ma trận A </vt:lpstr>
      <vt:lpstr>11.2 Ma trận chuyển vị </vt:lpstr>
      <vt:lpstr>12. Bài tập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cơ bản</dc:title>
  <dc:creator>Nguyen Cong</dc:creator>
  <cp:lastModifiedBy>Nguyen Cong</cp:lastModifiedBy>
  <cp:revision>23</cp:revision>
  <dcterms:created xsi:type="dcterms:W3CDTF">2022-07-31T11:45:19Z</dcterms:created>
  <dcterms:modified xsi:type="dcterms:W3CDTF">2022-09-05T00:43:16Z</dcterms:modified>
</cp:coreProperties>
</file>